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5D31F-D9BB-4525-B351-2A91B4176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934CB-AFE6-4255-9C39-B6242BB5D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26F60-316E-4228-B73B-94BA0A63C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8C263-030B-47F6-854A-88985E14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4DACD-7BD3-44EC-87B9-6CB05D9B2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39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A775-A272-44D6-A981-721CD486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1D8423-86D9-4499-87E5-15EAB86CB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2E652-CDA7-400F-BEE6-E39CE4FD5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22D42-4EEC-4B94-AF4B-7EAFC75F9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85801-CCED-4BC8-8108-553780B41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F4191-8E09-4329-AABA-C9486787BD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84D74-047E-42B8-9741-CF4B23AE3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647C0-AAA5-449C-978B-0B76F468D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78C4B-0EE7-4A49-9B4F-26FC9CDA7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F405E-45B6-4F5B-AD1D-46F87CA9D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50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F62C-722B-4590-9B44-CD267F96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FDE44-C6B0-4CE1-AFE8-E84456E8C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C3ADA-750D-4EC6-9110-EBCA5518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D9512-D1DC-4185-BB82-F88087A8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2FEF8-34CD-4C22-A62C-C8048B9C7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1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23D20-CC42-44A2-BF87-2C766E834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AC90A-F174-4DAA-93E3-36DBABD40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A2A98-6ADD-445E-B108-F14FBEF99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C9446-F189-4799-A282-B6167B31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B3DB9-BA60-450D-AF93-5162F1F0B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9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D1BE3-B3E1-4DDD-A025-C7CB687D9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4666D-037D-4E82-A126-B1842FD9E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B4437-25C4-4835-8FA5-FA416EBCF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6DE9F-00AA-4347-9381-D51AE9F4C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EB52E-3FE2-4BF8-BC94-267C1ACEC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70B15-456D-4B4F-8799-0900D80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1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412E1-0C6E-4128-B1E8-E0F3C472D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BC5E7-388F-48F5-9765-4AEE6390F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612BD-044A-4665-B4D9-36C9CB7B1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D614E-926B-4ABD-B328-EAB913EE96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E4A382-CF45-4DC2-B8FA-AB57D5CD39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9C362-1B22-47F4-8C4B-04E5687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BCE32-D50C-4A9A-906E-4C589ADD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AE1D7C-2013-40FF-B594-F1D7D5CB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8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789F-9EAB-4FBB-A900-A2E110965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840578-371A-413D-BB17-44AFC18F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D9FCF-A64E-462E-8C34-C06463ED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CF12C5-5431-487E-976B-BD74A705B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0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06F76F-D388-4F31-9C4D-5AA7D61C1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10A8B3-A892-460F-BD80-E43BC3B3F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E5D431-370A-4F36-AE73-23178721A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78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11E4-3E31-4877-99B0-2906419E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20376-3AEE-4FD0-89B1-5CAA462E3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EFBB8-6C73-4441-BE6D-3ED464513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7CA8C-85CF-433C-9E62-ABC37BBCF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F3CC3-1DE6-49A2-B3D3-4ECE97D49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C1DBC-D5E3-48E9-8BFB-A9767B842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35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F696-8F11-4728-B8CE-CD19E5AED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A0DFD7-60CD-4B18-BF8F-78FA3A43CF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AEF90-B5D4-402D-B614-3CD0582DC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B3CA4-4252-4E06-B519-F7120271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EA854-ED68-47E2-9278-D8E761443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D7014-2B17-44B2-B7D2-CCB6F90B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60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B6C609-19D0-415A-A838-46BA8A883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0B0A2-D520-4357-9D55-65C576D60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5CA0D-0E53-4734-9C9F-96BE87F60F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96535-C97D-41E3-B392-376C91947212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92B2C-927E-410C-AC74-40F2510E9B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426ED-E932-4040-84F0-403484314E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55AEE-E362-4FF5-A417-549611553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3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BDA27F5-BD7A-46D5-ACFA-5E8B7DE6E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571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14D41E76-ED25-4C44-A7A1-2CE91E6DF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821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D0D6BBF9-383E-41D9-ACD2-4DFAF3632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920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9171A2F6-3144-49A8-ACAD-4284A50DB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68179"/>
            <a:ext cx="12047621" cy="678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448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3E079DD8-D12C-4CA3-A41E-5D9072478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7250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>
            <a:extLst>
              <a:ext uri="{FF2B5EF4-FFF2-40B4-BE49-F238E27FC236}">
                <a16:creationId xmlns:a16="http://schemas.microsoft.com/office/drawing/2014/main" id="{0DF524C4-CF5D-4E95-A2E6-759A95857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0288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98552288-94A5-4A4F-9135-833C3F268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059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053AFF25-1825-49A1-8216-5779E95C9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6538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>
            <a:extLst>
              <a:ext uri="{FF2B5EF4-FFF2-40B4-BE49-F238E27FC236}">
                <a16:creationId xmlns:a16="http://schemas.microsoft.com/office/drawing/2014/main" id="{BCA53FC4-DDBC-442A-BF59-D1EB9B3E2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827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28B5F299-860F-43E1-9A05-CD2285FD5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695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>
            <a:extLst>
              <a:ext uri="{FF2B5EF4-FFF2-40B4-BE49-F238E27FC236}">
                <a16:creationId xmlns:a16="http://schemas.microsoft.com/office/drawing/2014/main" id="{C4650A27-F33D-49D9-80D2-2D1D52CA2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49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8F247DD-3A51-47FF-BD7A-3A71C737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464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>
            <a:extLst>
              <a:ext uri="{FF2B5EF4-FFF2-40B4-BE49-F238E27FC236}">
                <a16:creationId xmlns:a16="http://schemas.microsoft.com/office/drawing/2014/main" id="{BBDF475F-65E4-4E96-9D56-C1B2DC8EB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66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91BC9971-8FE8-49A3-975F-6B3AFE1E3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980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5703AA43-E076-493F-BAC7-923D2427E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5383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E7C2BEC1-996A-4F58-991B-33BA513D4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2129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>
            <a:extLst>
              <a:ext uri="{FF2B5EF4-FFF2-40B4-BE49-F238E27FC236}">
                <a16:creationId xmlns:a16="http://schemas.microsoft.com/office/drawing/2014/main" id="{05C3812D-AD06-434F-A7CD-F69FC4173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9383E41-2209-4A2E-8972-999D3C0BC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91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5D27835D-B831-4DD2-9E00-E56E3762E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107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3F49BBF-3580-427F-89FA-8CF6B6A4E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647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49DF7C00-5F09-4CA6-99EE-7FF75EDEB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765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B4C666A-740D-4B6B-99A5-25D60BCCC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7540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871D55DF-254B-44B5-9D17-A382E5D1E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1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1134A5F-BC35-4C9A-955A-4D5BC85EB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827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</dc:creator>
  <cp:lastModifiedBy>KH</cp:lastModifiedBy>
  <cp:revision>1</cp:revision>
  <dcterms:created xsi:type="dcterms:W3CDTF">2021-04-13T11:25:49Z</dcterms:created>
  <dcterms:modified xsi:type="dcterms:W3CDTF">2021-04-13T11:34:11Z</dcterms:modified>
</cp:coreProperties>
</file>

<file path=docProps/thumbnail.jpeg>
</file>